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DED"/>
    <a:srgbClr val="FAFAF4"/>
    <a:srgbClr val="F5F5EB"/>
    <a:srgbClr val="F9E7F1"/>
    <a:srgbClr val="F2B7B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B4C4A-3D80-4ECD-9250-57FC6144A1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2E112-8CDE-4CA6-8EAF-EA7A9E0F71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16" Type="http://schemas.openxmlformats.org/officeDocument/2006/relationships/image" Target="../media/image16.jpe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 b="10053"/>
          <a:stretch>
            <a:fillRect/>
          </a:stretch>
        </p:blipFill>
        <p:spPr>
          <a:xfrm>
            <a:off x="-14605" y="0"/>
            <a:ext cx="9144000" cy="5143499"/>
          </a:xfrm>
          <a:prstGeom prst="rect">
            <a:avLst/>
          </a:prstGeom>
        </p:spPr>
      </p:pic>
      <p:sp>
        <p:nvSpPr>
          <p:cNvPr id="4" name="流程图: 摘录 3"/>
          <p:cNvSpPr/>
          <p:nvPr/>
        </p:nvSpPr>
        <p:spPr>
          <a:xfrm>
            <a:off x="4139104" y="-1920770"/>
            <a:ext cx="8899451" cy="7064269"/>
          </a:xfrm>
          <a:prstGeom prst="flowChartExtract">
            <a:avLst/>
          </a:prstGeom>
          <a:solidFill>
            <a:srgbClr val="FAF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黑白音符背景图片大全,黑白音符背景设计素材,黑白音符背景模板下载,黑白音符背景图库_昵图网soso.nipic.com"/>
          <p:cNvPicPr>
            <a:picLocks noChangeAspect="1" noChangeArrowheads="1"/>
          </p:cNvPicPr>
          <p:nvPr/>
        </p:nvPicPr>
        <p:blipFill rotWithShape="1">
          <a:blip r:embed="rId2">
            <a:alphaModFix amt="17000"/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2B7B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7" t="21036" r="22020" b="23811"/>
          <a:stretch>
            <a:fillRect/>
          </a:stretch>
        </p:blipFill>
        <p:spPr bwMode="auto">
          <a:xfrm rot="700043">
            <a:off x="6014508" y="444746"/>
            <a:ext cx="3678052" cy="40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11556" r="41021" b="57238"/>
          <a:stretch>
            <a:fillRect/>
          </a:stretch>
        </p:blipFill>
        <p:spPr>
          <a:xfrm>
            <a:off x="5316644" y="2363504"/>
            <a:ext cx="2782593" cy="286117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23873" r="18661" b="48318"/>
          <a:stretch>
            <a:fillRect/>
          </a:stretch>
        </p:blipFill>
        <p:spPr>
          <a:xfrm>
            <a:off x="355780" y="0"/>
            <a:ext cx="5676706" cy="164880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94"/>
          <a:stretch>
            <a:fillRect/>
          </a:stretch>
        </p:blipFill>
        <p:spPr>
          <a:xfrm>
            <a:off x="-15864" y="4006962"/>
            <a:ext cx="9176295" cy="11575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97009" l="10000" r="90000">
                        <a14:foregroundMark x1="46199" y1="90420" x2="46523" y2="97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9" t="29207" r="33575"/>
          <a:stretch>
            <a:fillRect/>
          </a:stretch>
        </p:blipFill>
        <p:spPr>
          <a:xfrm rot="5400000">
            <a:off x="433341" y="615218"/>
            <a:ext cx="4199199" cy="508924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5013" y="2429287"/>
            <a:ext cx="1501478" cy="136991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t="33417" r="28135" b="22566"/>
          <a:stretch>
            <a:fillRect/>
          </a:stretch>
        </p:blipFill>
        <p:spPr>
          <a:xfrm rot="5400000">
            <a:off x="1801322" y="2864953"/>
            <a:ext cx="624252" cy="5897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3" t="34213" r="43833" b="50671"/>
          <a:stretch>
            <a:fillRect/>
          </a:stretch>
        </p:blipFill>
        <p:spPr>
          <a:xfrm>
            <a:off x="5823956" y="3721051"/>
            <a:ext cx="427607" cy="718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6" t="28070" r="50135" b="49424"/>
          <a:stretch>
            <a:fillRect/>
          </a:stretch>
        </p:blipFill>
        <p:spPr>
          <a:xfrm>
            <a:off x="6449968" y="4031453"/>
            <a:ext cx="357900" cy="779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0" t="28070" r="57384" b="56124"/>
          <a:stretch>
            <a:fillRect/>
          </a:stretch>
        </p:blipFill>
        <p:spPr>
          <a:xfrm>
            <a:off x="7025206" y="3653565"/>
            <a:ext cx="551766" cy="813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9" t="30550" r="65360" b="55905"/>
          <a:stretch>
            <a:fillRect/>
          </a:stretch>
        </p:blipFill>
        <p:spPr>
          <a:xfrm>
            <a:off x="7212472" y="3123620"/>
            <a:ext cx="445239" cy="6966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31994" r="71804" b="56487"/>
          <a:stretch>
            <a:fillRect/>
          </a:stretch>
        </p:blipFill>
        <p:spPr>
          <a:xfrm>
            <a:off x="6814277" y="2646697"/>
            <a:ext cx="421858" cy="5925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3" t="28070" r="77933" b="57205"/>
          <a:stretch>
            <a:fillRect/>
          </a:stretch>
        </p:blipFill>
        <p:spPr>
          <a:xfrm>
            <a:off x="6134773" y="2562792"/>
            <a:ext cx="431583" cy="7573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t="32222" r="83867" b="55552"/>
          <a:stretch>
            <a:fillRect/>
          </a:stretch>
        </p:blipFill>
        <p:spPr>
          <a:xfrm>
            <a:off x="5649897" y="3162984"/>
            <a:ext cx="499498" cy="6288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36" t="8060" r="7006" b="68887"/>
          <a:stretch>
            <a:fillRect/>
          </a:stretch>
        </p:blipFill>
        <p:spPr>
          <a:xfrm>
            <a:off x="6111875" y="-318135"/>
            <a:ext cx="3112135" cy="2919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333333"/>
              </a:clrFrom>
              <a:clrTo>
                <a:srgbClr val="333333">
                  <a:alpha val="0"/>
                </a:srgbClr>
              </a:clrTo>
            </a:clrChange>
            <a:duotone>
              <a:prstClr val="black"/>
              <a:srgbClr val="F2B7B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8" t="9143" r="32490" b="46907"/>
          <a:stretch>
            <a:fillRect/>
          </a:stretch>
        </p:blipFill>
        <p:spPr>
          <a:xfrm>
            <a:off x="4813419" y="1937255"/>
            <a:ext cx="3859407" cy="2525074"/>
          </a:xfrm>
          <a:prstGeom prst="rect">
            <a:avLst/>
          </a:prstGeom>
        </p:spPr>
      </p:pic>
      <p:pic>
        <p:nvPicPr>
          <p:cNvPr id="2" name="图片 1" descr="/private/var/folders/vh/cp4cjkq508xb95_qnmxsph200000gn/T/com.kingsoft.wpsoffice.mac/photoedit2/20230514214116/temp.pngtemp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8710" y="3323590"/>
            <a:ext cx="2849880" cy="1847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0</Words>
  <Application>WPS 文字</Application>
  <PresentationFormat>全屏显示(16:9)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4" baseType="lpstr">
      <vt:lpstr>Arial</vt:lpstr>
      <vt:lpstr>宋体</vt:lpstr>
      <vt:lpstr>Wingdings</vt:lpstr>
      <vt:lpstr>Calibri</vt:lpstr>
      <vt:lpstr>Helvetica Neue</vt:lpstr>
      <vt:lpstr>微软雅黑</vt:lpstr>
      <vt:lpstr>汉仪旗黑</vt:lpstr>
      <vt:lpstr>Arial Unicode MS</vt:lpstr>
      <vt:lpstr>等线 Light</vt:lpstr>
      <vt:lpstr>汉仪中等线KW</vt:lpstr>
      <vt:lpstr>Calibri Light</vt:lpstr>
      <vt:lpstr>等线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佳芮</dc:creator>
  <cp:lastModifiedBy>刘臻</cp:lastModifiedBy>
  <cp:revision>10</cp:revision>
  <dcterms:created xsi:type="dcterms:W3CDTF">2023-05-14T14:00:43Z</dcterms:created>
  <dcterms:modified xsi:type="dcterms:W3CDTF">2023-05-14T14:00:43Z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420251487B959D9D82A45B6408790A6D_43</vt:lpwstr>
  </property>
  <property fmtid="{D5CDD505-2E9C-101B-9397-08002B2CF9AE}" pid="3" name="KSOProductBuildVer">
    <vt:lpwstr>2052-5.4.1.7920</vt:lpwstr>
  </property>
</Properties>
</file>